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mtClean="0">
                <a:solidFill>
                  <a:srgbClr val="0070C0"/>
                </a:solidFill>
              </a:rPr>
              <a:t>el 13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73: </a:t>
            </a:r>
            <a:r>
              <a:rPr lang="en-US" dirty="0" smtClean="0"/>
              <a:t>¿Como </a:t>
            </a:r>
            <a:r>
              <a:rPr lang="en-US" dirty="0" err="1" smtClean="0"/>
              <a:t>practicamos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 </a:t>
            </a:r>
            <a:r>
              <a:rPr lang="en-US" dirty="0" err="1" smtClean="0"/>
              <a:t>espanol</a:t>
            </a:r>
            <a:r>
              <a:rPr lang="en-US" dirty="0" smtClean="0"/>
              <a:t> de la ciudad?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u="sng" dirty="0" smtClean="0"/>
              <a:t>Spanish Regents June 2011</a:t>
            </a:r>
            <a:endParaRPr lang="en-US" dirty="0" smtClean="0"/>
          </a:p>
          <a:p>
            <a:r>
              <a:rPr lang="en-US" dirty="0" smtClean="0"/>
              <a:t>Read p. 8-9</a:t>
            </a:r>
          </a:p>
          <a:p>
            <a:r>
              <a:rPr lang="en-US" dirty="0" smtClean="0"/>
              <a:t>Copy and respond #26-30, IN YOU NOTEBOOKS!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73:</a:t>
            </a:r>
            <a:r>
              <a:rPr lang="en-US" dirty="0" smtClean="0"/>
              <a:t> IN YOUR NOTEBOOKS; copy and respond q’s # 21-# 25 in the Regents Packet distributed in class today!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13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</cp:revision>
  <dcterms:created xsi:type="dcterms:W3CDTF">2014-05-12T21:03:23Z</dcterms:created>
  <dcterms:modified xsi:type="dcterms:W3CDTF">2014-05-12T21:09:38Z</dcterms:modified>
</cp:coreProperties>
</file>